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82" r:id="rId3"/>
    <p:sldId id="261" r:id="rId4"/>
    <p:sldId id="274" r:id="rId5"/>
    <p:sldId id="259" r:id="rId6"/>
    <p:sldId id="272" r:id="rId7"/>
    <p:sldId id="292" r:id="rId8"/>
    <p:sldId id="260" r:id="rId9"/>
    <p:sldId id="289" r:id="rId10"/>
    <p:sldId id="290" r:id="rId11"/>
    <p:sldId id="293" r:id="rId12"/>
    <p:sldId id="277" r:id="rId13"/>
    <p:sldId id="291" r:id="rId14"/>
    <p:sldId id="278" r:id="rId15"/>
    <p:sldId id="286" r:id="rId16"/>
    <p:sldId id="285" r:id="rId17"/>
    <p:sldId id="287" r:id="rId18"/>
    <p:sldId id="28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 varScale="1">
        <p:scale>
          <a:sx n="101" d="100"/>
          <a:sy n="101" d="100"/>
        </p:scale>
        <p:origin x="23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Level start</a:t>
          </a:r>
        </a:p>
      </dsp:txBody>
      <dsp:txXfrm>
        <a:off x="1566380" y="56570"/>
        <a:ext cx="2169684" cy="102916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Move tiles</a:t>
          </a:r>
        </a:p>
      </dsp:txBody>
      <dsp:txXfrm>
        <a:off x="2935399" y="1357624"/>
        <a:ext cx="2169684" cy="102916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Complete level</a:t>
          </a:r>
        </a:p>
      </dsp:txBody>
      <dsp:txXfrm>
        <a:off x="1634341" y="2658682"/>
        <a:ext cx="2169684" cy="102916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Earn rewards</a:t>
          </a:r>
        </a:p>
      </dsp:txBody>
      <dsp:txXfrm>
        <a:off x="333283" y="1357624"/>
        <a:ext cx="2169684" cy="1029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06/03/2018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- Aries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3074" name="Picture 2" descr="C:\Users\Games\Downloads\Aries Lvl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2520280" cy="4441820"/>
          </a:xfrm>
          <a:prstGeom prst="rect">
            <a:avLst/>
          </a:prstGeom>
          <a:noFill/>
        </p:spPr>
      </p:pic>
      <p:pic>
        <p:nvPicPr>
          <p:cNvPr id="3075" name="Picture 3" descr="C:\Users\Games\Downloads\Aries Lvl 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1412776"/>
            <a:ext cx="2520280" cy="4494499"/>
          </a:xfrm>
          <a:prstGeom prst="rect">
            <a:avLst/>
          </a:prstGeom>
          <a:noFill/>
        </p:spPr>
      </p:pic>
      <p:pic>
        <p:nvPicPr>
          <p:cNvPr id="3076" name="Picture 4" descr="C:\Users\Games\Downloads\Aries Lvl 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0254" y="1412776"/>
            <a:ext cx="2496202" cy="4392488"/>
          </a:xfrm>
          <a:prstGeom prst="rect">
            <a:avLst/>
          </a:prstGeom>
          <a:noFill/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9552" y="5877272"/>
            <a:ext cx="4968552" cy="50405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Basic single movement</a:t>
            </a:r>
          </a:p>
        </p:txBody>
      </p:sp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- Gemini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4098" name="Picture 2" descr="C:\Users\Games\Downloads\Gemini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2551784" cy="4536504"/>
          </a:xfrm>
          <a:prstGeom prst="rect">
            <a:avLst/>
          </a:prstGeom>
          <a:noFill/>
        </p:spPr>
      </p:pic>
      <p:pic>
        <p:nvPicPr>
          <p:cNvPr id="4099" name="Picture 3" descr="C:\Users\Games\Downloads\Gemini 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2344" y="1412776"/>
            <a:ext cx="2551784" cy="4536504"/>
          </a:xfrm>
          <a:prstGeom prst="rect">
            <a:avLst/>
          </a:prstGeom>
          <a:noFill/>
        </p:spPr>
      </p:pic>
      <p:pic>
        <p:nvPicPr>
          <p:cNvPr id="4100" name="Picture 4" descr="C:\Users\Games\Downloads\Gemini 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412776"/>
            <a:ext cx="2591756" cy="4573265"/>
          </a:xfrm>
          <a:prstGeom prst="rect">
            <a:avLst/>
          </a:prstGeom>
          <a:noFill/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9552" y="5949280"/>
            <a:ext cx="5544616" cy="576064"/>
          </a:xfrm>
        </p:spPr>
        <p:txBody>
          <a:bodyPr>
            <a:normAutofit/>
          </a:bodyPr>
          <a:lstStyle/>
          <a:p>
            <a:r>
              <a:rPr lang="en-GB" dirty="0" smtClean="0"/>
              <a:t>Cloning/snake movement</a:t>
            </a:r>
          </a:p>
        </p:txBody>
      </p:sp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92"/>
            <a:ext cx="8229600" cy="1399032"/>
          </a:xfrm>
        </p:spPr>
        <p:txBody>
          <a:bodyPr/>
          <a:lstStyle/>
          <a:p>
            <a:r>
              <a:rPr lang="en-GB" dirty="0"/>
              <a:t>Tile </a:t>
            </a:r>
            <a:r>
              <a:rPr lang="en-GB" dirty="0" smtClean="0"/>
              <a:t>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24944"/>
            <a:ext cx="8229600" cy="4537976"/>
          </a:xfrm>
        </p:spPr>
        <p:txBody>
          <a:bodyPr/>
          <a:lstStyle/>
          <a:p>
            <a:r>
              <a:rPr lang="en-GB" dirty="0" smtClean="0"/>
              <a:t>Basic single movement</a:t>
            </a:r>
          </a:p>
          <a:p>
            <a:r>
              <a:rPr lang="en-GB" dirty="0" smtClean="0"/>
              <a:t>Cloning movement</a:t>
            </a:r>
          </a:p>
          <a:p>
            <a:r>
              <a:rPr lang="en-GB" dirty="0" smtClean="0"/>
              <a:t>Knight movement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3244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Stardust</a:t>
            </a:r>
          </a:p>
          <a:p>
            <a:r>
              <a:rPr lang="en-GB" dirty="0" smtClean="0"/>
              <a:t>Pricing from 99p to £59.99</a:t>
            </a:r>
          </a:p>
          <a:p>
            <a:r>
              <a:rPr lang="en-GB" dirty="0" smtClean="0"/>
              <a:t>Refill Lives/Stamina</a:t>
            </a:r>
          </a:p>
          <a:p>
            <a:r>
              <a:rPr lang="en-GB" dirty="0" smtClean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</a:t>
            </a:r>
            <a:r>
              <a:rPr lang="en-GB" dirty="0" smtClean="0"/>
              <a:t>symbol</a:t>
            </a:r>
          </a:p>
          <a:p>
            <a:pPr lvl="1"/>
            <a:r>
              <a:rPr lang="en-GB" dirty="0" smtClean="0"/>
              <a:t>Hint outline</a:t>
            </a:r>
            <a:endParaRPr lang="en-GB" dirty="0"/>
          </a:p>
          <a:p>
            <a:r>
              <a:rPr lang="en-GB" dirty="0" smtClean="0"/>
              <a:t>Daily Login </a:t>
            </a:r>
            <a:r>
              <a:rPr lang="en-GB" dirty="0"/>
              <a:t>bonuses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661176" y="648866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02641"/>
            <a:ext cx="295232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772816"/>
            <a:ext cx="2488597" cy="2592288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4" cstate="print"/>
          <a:srcRect r="49296" b="32745"/>
          <a:stretch>
            <a:fillRect/>
          </a:stretch>
        </p:blipFill>
        <p:spPr bwMode="auto">
          <a:xfrm>
            <a:off x="611560" y="2060848"/>
            <a:ext cx="2880321" cy="184020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0444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5122" name="Picture 2" descr="Zodiac-Signs-Glow-Bord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2608711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UI Mock Up with backgroun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2000423"/>
            <a:ext cx="2099719" cy="3732833"/>
          </a:xfrm>
          <a:prstGeom prst="rect">
            <a:avLst/>
          </a:prstGeom>
          <a:noFill/>
        </p:spPr>
      </p:pic>
      <p:pic>
        <p:nvPicPr>
          <p:cNvPr id="9" name="Picture 2" descr="https://raw.githubusercontent.com/UoSGroupProjects1718/level-6-l6-group-1/master/Art%20Work/User%20Interface/UI%20New/Screen%20UI%20-%20Buttons/Button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4509120"/>
            <a:ext cx="2304256" cy="1675823"/>
          </a:xfrm>
          <a:prstGeom prst="rect">
            <a:avLst/>
          </a:prstGeom>
          <a:noFill/>
        </p:spPr>
      </p:pic>
      <p:pic>
        <p:nvPicPr>
          <p:cNvPr id="10" name="Picture 6" descr="Reset Butt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4048" y="4869160"/>
            <a:ext cx="2376264" cy="1728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&amp; Usability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r>
              <a:rPr lang="en-GB" dirty="0"/>
              <a:t>Positive</a:t>
            </a:r>
          </a:p>
          <a:p>
            <a:r>
              <a:rPr lang="en-GB" dirty="0"/>
              <a:t>Liked theme</a:t>
            </a:r>
          </a:p>
          <a:p>
            <a:r>
              <a:rPr lang="en-GB" dirty="0"/>
              <a:t>Hex grid size sufficient</a:t>
            </a:r>
          </a:p>
          <a:p>
            <a:endParaRPr lang="en-GB" dirty="0"/>
          </a:p>
          <a:p>
            <a:pPr marL="64008" indent="0">
              <a:buNone/>
            </a:pPr>
            <a:r>
              <a:rPr lang="en-GB" dirty="0"/>
              <a:t>Negatives</a:t>
            </a:r>
          </a:p>
          <a:p>
            <a:r>
              <a:rPr lang="en-GB" dirty="0"/>
              <a:t>Unclear what to do initially</a:t>
            </a:r>
          </a:p>
          <a:p>
            <a:r>
              <a:rPr lang="en-GB" dirty="0"/>
              <a:t>No visual cue for completed level</a:t>
            </a:r>
          </a:p>
          <a:p>
            <a:endParaRPr lang="en-GB" dirty="0"/>
          </a:p>
          <a:p>
            <a:pPr marL="64008" indent="0">
              <a:buNone/>
            </a:pPr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Mechanics – easy to understand but hard to master</a:t>
            </a:r>
          </a:p>
          <a:p>
            <a:endParaRPr lang="en-GB" dirty="0"/>
          </a:p>
          <a:p>
            <a:r>
              <a:rPr lang="en-GB" dirty="0"/>
              <a:t>Suitable theme for target audience</a:t>
            </a:r>
          </a:p>
          <a:p>
            <a:endParaRPr lang="en-GB" dirty="0"/>
          </a:p>
          <a:p>
            <a:r>
              <a:rPr lang="en-GB" dirty="0"/>
              <a:t>Easy to play – buttons are good size to tap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Unclear what to do at first glance</a:t>
            </a:r>
          </a:p>
          <a:p>
            <a:endParaRPr lang="en-GB" dirty="0"/>
          </a:p>
          <a:p>
            <a:r>
              <a:rPr lang="en-GB" dirty="0"/>
              <a:t>Multiple tile mechanics – takes time to implement</a:t>
            </a:r>
          </a:p>
          <a:p>
            <a:endParaRPr lang="en-GB" dirty="0"/>
          </a:p>
          <a:p>
            <a:r>
              <a:rPr lang="en-GB" dirty="0"/>
              <a:t>Balancing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forward...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</a:t>
            </a:r>
            <a:r>
              <a:rPr lang="en-GB" dirty="0" smtClean="0"/>
              <a:t>playtesting and balancing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Finalisation of characters, </a:t>
            </a:r>
            <a:r>
              <a:rPr lang="en-GB" dirty="0" smtClean="0"/>
              <a:t>narrative, currency and UI</a:t>
            </a:r>
          </a:p>
          <a:p>
            <a:endParaRPr lang="en-GB" dirty="0" smtClean="0"/>
          </a:p>
          <a:p>
            <a:r>
              <a:rPr lang="en-GB" dirty="0" smtClean="0"/>
              <a:t>Final Tile mechanics</a:t>
            </a:r>
            <a:endParaRPr lang="en-GB" dirty="0"/>
          </a:p>
          <a:p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764704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game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C:\Users\Games\Downloads\Gamepla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268760"/>
            <a:ext cx="2826855" cy="504056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172400" y="64886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 &amp;JC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32026"/>
              </p:ext>
            </p:extLst>
          </p:nvPr>
        </p:nvGraphicFramePr>
        <p:xfrm>
          <a:off x="1979712" y="1988840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4" name="Picture 2" descr="C:\Users\Games\Downloads\Ed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412776"/>
            <a:ext cx="2761573" cy="4915445"/>
          </a:xfrm>
          <a:prstGeom prst="rect">
            <a:avLst/>
          </a:prstGeom>
          <a:noFill/>
        </p:spPr>
      </p:pic>
      <p:pic>
        <p:nvPicPr>
          <p:cNvPr id="2051" name="Picture 3" descr="C:\Users\Games\Downloads\Edit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6"/>
            <a:ext cx="2808312" cy="4916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1172</TotalTime>
  <Words>287</Words>
  <Application>Microsoft Office PowerPoint</Application>
  <PresentationFormat>On-screen Show (4:3)</PresentationFormat>
  <Paragraphs>111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Verdana</vt:lpstr>
      <vt:lpstr>Wingdings 2</vt:lpstr>
      <vt:lpstr>Verve</vt:lpstr>
      <vt:lpstr>L6 Group-1 Pitch 5</vt:lpstr>
      <vt:lpstr>Our Brief</vt:lpstr>
      <vt:lpstr>Demographic</vt:lpstr>
      <vt:lpstr>Psychographic </vt:lpstr>
      <vt:lpstr>Platform and Genre</vt:lpstr>
      <vt:lpstr>Game goal and Features</vt:lpstr>
      <vt:lpstr>Gameplay</vt:lpstr>
      <vt:lpstr>The Game Loop</vt:lpstr>
      <vt:lpstr>Level Editor</vt:lpstr>
      <vt:lpstr>Levels - Aries</vt:lpstr>
      <vt:lpstr>Levels - Gemini</vt:lpstr>
      <vt:lpstr>Tile Mechanics</vt:lpstr>
      <vt:lpstr>Currency &amp; Power Ups</vt:lpstr>
      <vt:lpstr>Artwork</vt:lpstr>
      <vt:lpstr>Playtesting &amp; Usability Testing</vt:lpstr>
      <vt:lpstr>Strengths</vt:lpstr>
      <vt:lpstr>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jordan marks</cp:lastModifiedBy>
  <cp:revision>190</cp:revision>
  <dcterms:created xsi:type="dcterms:W3CDTF">2017-10-06T09:47:19Z</dcterms:created>
  <dcterms:modified xsi:type="dcterms:W3CDTF">2018-03-06T14:29:52Z</dcterms:modified>
</cp:coreProperties>
</file>